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634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601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65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040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3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3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39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63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71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266E0A4-6C85-484A-991C-4CD7ECAD7782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36B97C3-EBE7-4E61-92B5-409AAF9BD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oiRiviere/DevOps_java_project" TargetMode="External"/><Relationship Id="rId2" Type="http://schemas.openxmlformats.org/officeDocument/2006/relationships/hyperlink" Target="https://lecoindujeu.com/jeu-de-societe/le-cul-de-chouet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0DF85A-17EC-4595-B9F9-CAA8B4C52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600" y="758952"/>
            <a:ext cx="5157591" cy="404164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Le Cul de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36CE93-9328-4E35-B716-E1F0E0B27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00" y="4800600"/>
            <a:ext cx="5157592" cy="1691640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rgbClr val="D9D9D9"/>
                </a:solidFill>
              </a:rPr>
              <a:t>Benjamin FERIE – Eloi RIVIERE – Paul NION</a:t>
            </a:r>
          </a:p>
          <a:p>
            <a:endParaRPr lang="fr-FR" dirty="0">
              <a:solidFill>
                <a:srgbClr val="D9D9D9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139EDB5-0E3A-46E8-95A3-A6279B7FA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4"/>
          <a:stretch/>
        </p:blipFill>
        <p:spPr>
          <a:xfrm>
            <a:off x="902987" y="1166251"/>
            <a:ext cx="3718563" cy="45190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0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BC06F2-9F85-40A5-A872-B9789288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488" y="643466"/>
            <a:ext cx="1861129" cy="446425"/>
          </a:xfrm>
          <a:noFill/>
        </p:spPr>
        <p:txBody>
          <a:bodyPr anchor="t">
            <a:normAutofit fontScale="90000"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Sommaire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E0CAD5-F9D6-4F80-B8BA-2E516985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endParaRPr lang="fr-FR" sz="2400" dirty="0"/>
          </a:p>
          <a:p>
            <a:endParaRPr lang="fr-FR" sz="2400" dirty="0"/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Le contexte 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Les règles du jeu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Sources et annexes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330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6787AF4-E459-4B4E-BF99-0E52FC011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6CF0041-F6BC-4923-B034-B32AC7EEA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345" y="0"/>
            <a:ext cx="71735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7FD3D-9BC0-4BF5-B4B9-FD63FF77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797" y="643467"/>
            <a:ext cx="6113529" cy="1836173"/>
          </a:xfrm>
        </p:spPr>
        <p:txBody>
          <a:bodyPr anchor="t">
            <a:normAutofit/>
          </a:bodyPr>
          <a:lstStyle/>
          <a:p>
            <a:r>
              <a:rPr lang="fr-FR" sz="3200" dirty="0"/>
              <a:t>Le contexte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B31474BF-2DD7-4187-8A78-D289F6F3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797" y="1595420"/>
            <a:ext cx="6126229" cy="37065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Une scène </a:t>
            </a:r>
            <a:r>
              <a:rPr lang="en-US" sz="2000" dirty="0" err="1"/>
              <a:t>culte</a:t>
            </a:r>
            <a:r>
              <a:rPr lang="en-US" sz="2000" dirty="0"/>
              <a:t> de la </a:t>
            </a:r>
            <a:r>
              <a:rPr lang="en-US" sz="2000" dirty="0" err="1"/>
              <a:t>série</a:t>
            </a:r>
            <a:r>
              <a:rPr lang="en-US" sz="2000" dirty="0"/>
              <a:t> </a:t>
            </a:r>
            <a:r>
              <a:rPr lang="en-US" sz="2000" b="1" dirty="0" err="1"/>
              <a:t>Kaamelott</a:t>
            </a:r>
            <a:r>
              <a:rPr lang="en-US" sz="2000" b="1" dirty="0"/>
              <a:t> </a:t>
            </a:r>
            <a:r>
              <a:rPr lang="en-US" sz="2000" dirty="0"/>
              <a:t>:</a:t>
            </a:r>
          </a:p>
          <a:p>
            <a:r>
              <a:rPr lang="en-US" sz="2000" dirty="0"/>
              <a:t>La scène se </a:t>
            </a:r>
            <a:r>
              <a:rPr lang="en-US" sz="2000" dirty="0" err="1"/>
              <a:t>déroule</a:t>
            </a:r>
            <a:r>
              <a:rPr lang="en-US" sz="2000" dirty="0"/>
              <a:t> à la </a:t>
            </a:r>
            <a:r>
              <a:rPr lang="en-US" sz="2000" dirty="0" err="1"/>
              <a:t>taverne</a:t>
            </a:r>
            <a:r>
              <a:rPr lang="en-US" sz="2000" dirty="0"/>
              <a:t> </a:t>
            </a:r>
          </a:p>
          <a:p>
            <a:r>
              <a:rPr lang="en-US" sz="2000" dirty="0"/>
              <a:t>Trois </a:t>
            </a:r>
            <a:r>
              <a:rPr lang="en-US" sz="2000" dirty="0" err="1"/>
              <a:t>protagonistes</a:t>
            </a:r>
            <a:r>
              <a:rPr lang="en-US" sz="2000" dirty="0"/>
              <a:t> (</a:t>
            </a:r>
            <a:r>
              <a:rPr lang="en-US" sz="2000" b="1" dirty="0"/>
              <a:t>Perceval, </a:t>
            </a:r>
            <a:r>
              <a:rPr lang="en-US" sz="2000" b="1" dirty="0" err="1"/>
              <a:t>Karadoc</a:t>
            </a:r>
            <a:r>
              <a:rPr lang="en-US" sz="2000" b="1" dirty="0"/>
              <a:t>, le Tavernier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Ils</a:t>
            </a:r>
            <a:r>
              <a:rPr lang="en-US" sz="2000" dirty="0"/>
              <a:t> </a:t>
            </a:r>
            <a:r>
              <a:rPr lang="en-US" sz="2000" dirty="0" err="1"/>
              <a:t>tentent</a:t>
            </a:r>
            <a:r>
              <a:rPr lang="en-US" sz="2000" dirty="0"/>
              <a:t> </a:t>
            </a:r>
            <a:r>
              <a:rPr lang="en-US" sz="2000" dirty="0" err="1"/>
              <a:t>tant</a:t>
            </a:r>
            <a:r>
              <a:rPr lang="en-US" sz="2000" dirty="0"/>
              <a:t> bien que mal de </a:t>
            </a:r>
            <a:r>
              <a:rPr lang="en-US" sz="2000" dirty="0" err="1"/>
              <a:t>jouer</a:t>
            </a:r>
            <a:r>
              <a:rPr lang="en-US" sz="2000" dirty="0"/>
              <a:t> au </a:t>
            </a:r>
            <a:r>
              <a:rPr lang="en-US" sz="2000" dirty="0" err="1"/>
              <a:t>Cul</a:t>
            </a:r>
            <a:r>
              <a:rPr lang="en-US" sz="2000" dirty="0"/>
              <a:t> de Chouette, un </a:t>
            </a:r>
            <a:r>
              <a:rPr lang="en-US" sz="2000" dirty="0" err="1"/>
              <a:t>jeu</a:t>
            </a:r>
            <a:r>
              <a:rPr lang="en-US" sz="2000" dirty="0"/>
              <a:t> un tout petit </a:t>
            </a:r>
            <a:r>
              <a:rPr lang="en-US" sz="2000" dirty="0" err="1"/>
              <a:t>peu</a:t>
            </a:r>
            <a:r>
              <a:rPr lang="en-US" sz="2000" dirty="0"/>
              <a:t> </a:t>
            </a:r>
            <a:r>
              <a:rPr lang="en-US" sz="2000" dirty="0" err="1"/>
              <a:t>complexe</a:t>
            </a:r>
            <a:r>
              <a:rPr lang="en-US" sz="2000" dirty="0"/>
              <a:t> tout droit </a:t>
            </a:r>
            <a:r>
              <a:rPr lang="en-US" sz="2000" dirty="0" err="1"/>
              <a:t>venu</a:t>
            </a:r>
            <a:r>
              <a:rPr lang="en-US" sz="2000" dirty="0"/>
              <a:t> du Pays de </a:t>
            </a:r>
            <a:r>
              <a:rPr lang="en-US" sz="2000" dirty="0" err="1"/>
              <a:t>Galles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5A5D56-985C-4473-9395-CAFBB22B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2778" y="-2811"/>
            <a:ext cx="3211001" cy="686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space réservé du contenu 10" descr="Une image contenant miroir, réflexion, regardant, photo&#10;&#10;Description générée automatiquement">
            <a:extLst>
              <a:ext uri="{FF2B5EF4-FFF2-40B4-BE49-F238E27FC236}">
                <a16:creationId xmlns:a16="http://schemas.microsoft.com/office/drawing/2014/main" id="{51ED2C25-8CCF-4477-99C9-7D54877D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09" y="4574455"/>
            <a:ext cx="2302259" cy="2302259"/>
          </a:xfrm>
          <a:prstGeom prst="rect">
            <a:avLst/>
          </a:prstGeom>
        </p:spPr>
      </p:pic>
      <p:pic>
        <p:nvPicPr>
          <p:cNvPr id="7" name="Image 6" descr="Une image contenant homme, personne, regardant, avant&#10;&#10;Description générée automatiquement">
            <a:extLst>
              <a:ext uri="{FF2B5EF4-FFF2-40B4-BE49-F238E27FC236}">
                <a16:creationId xmlns:a16="http://schemas.microsoft.com/office/drawing/2014/main" id="{00B5235A-3A88-4A12-BB79-91DC1C53A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 r="1" b="1"/>
          <a:stretch/>
        </p:blipFill>
        <p:spPr>
          <a:xfrm>
            <a:off x="8675087" y="188507"/>
            <a:ext cx="2132162" cy="2137475"/>
          </a:xfrm>
          <a:prstGeom prst="rect">
            <a:avLst/>
          </a:prstGeom>
        </p:spPr>
      </p:pic>
      <p:pic>
        <p:nvPicPr>
          <p:cNvPr id="5" name="Espace réservé du contenu 4" descr="Une image contenant personne, homme, intérieur, regardant&#10;&#10;Description générée automatiquement">
            <a:extLst>
              <a:ext uri="{FF2B5EF4-FFF2-40B4-BE49-F238E27FC236}">
                <a16:creationId xmlns:a16="http://schemas.microsoft.com/office/drawing/2014/main" id="{EB540650-AFDF-43B3-BA41-D69D500069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/>
          <a:stretch/>
        </p:blipFill>
        <p:spPr>
          <a:xfrm>
            <a:off x="8737798" y="2479640"/>
            <a:ext cx="2027683" cy="20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0AA-2152-440D-8888-706E77A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4476198" cy="1325562"/>
          </a:xfrm>
        </p:spPr>
        <p:txBody>
          <a:bodyPr/>
          <a:lstStyle/>
          <a:p>
            <a:r>
              <a:rPr lang="fr-FR" dirty="0"/>
              <a:t>Les règles du jeu </a:t>
            </a:r>
          </a:p>
        </p:txBody>
      </p:sp>
      <p:pic>
        <p:nvPicPr>
          <p:cNvPr id="5" name="Espace réservé du contenu 4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B3AE46D-158E-4042-8B11-B767B17E9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62" y="769423"/>
            <a:ext cx="982529" cy="982529"/>
          </a:xfrm>
        </p:spPr>
      </p:pic>
      <p:pic>
        <p:nvPicPr>
          <p:cNvPr id="7" name="Image 6" descr="Une image contenant dessin, signe, jaune&#10;&#10;Description générée automatiquement">
            <a:extLst>
              <a:ext uri="{FF2B5EF4-FFF2-40B4-BE49-F238E27FC236}">
                <a16:creationId xmlns:a16="http://schemas.microsoft.com/office/drawing/2014/main" id="{8B49B5CF-F7F0-403E-8DFB-4AC5EB04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32" y="830054"/>
            <a:ext cx="861268" cy="86126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92EAABA-5A23-4DD3-ABF2-B0DA8C76EFA1}"/>
              </a:ext>
            </a:extLst>
          </p:cNvPr>
          <p:cNvSpPr txBox="1"/>
          <p:nvPr/>
        </p:nvSpPr>
        <p:spPr>
          <a:xfrm>
            <a:off x="506862" y="2025908"/>
            <a:ext cx="106169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Tout d’abord le jeu se joue avec 3 dés.</a:t>
            </a:r>
          </a:p>
          <a:p>
            <a:endParaRPr lang="fr-FR" sz="1600" dirty="0"/>
          </a:p>
          <a:p>
            <a:r>
              <a:rPr lang="fr-FR" sz="1600" dirty="0"/>
              <a:t>Il existe 12 règles… :</a:t>
            </a:r>
          </a:p>
          <a:p>
            <a:endParaRPr lang="fr-FR" sz="1600" dirty="0"/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Chouette : Une paire parmi les 3 dés.</a:t>
            </a:r>
          </a:p>
          <a:p>
            <a:pPr marL="342900" indent="-342900">
              <a:buAutoNum type="arabicPeriod" startAt="2"/>
            </a:pPr>
            <a:r>
              <a:rPr lang="fr-FR" sz="1600" dirty="0" err="1"/>
              <a:t>Velute</a:t>
            </a:r>
            <a:r>
              <a:rPr lang="fr-FR" sz="1600" dirty="0"/>
              <a:t> : L’addition de deux dés est égale au troisième dé.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Chouette </a:t>
            </a:r>
            <a:r>
              <a:rPr lang="fr-FR" sz="1600" dirty="0" err="1"/>
              <a:t>Velute</a:t>
            </a:r>
            <a:r>
              <a:rPr lang="fr-FR" sz="1600" dirty="0"/>
              <a:t> : Lors d’une chouette + </a:t>
            </a:r>
            <a:r>
              <a:rPr lang="fr-FR" sz="1600" dirty="0" err="1"/>
              <a:t>Velute</a:t>
            </a:r>
            <a:r>
              <a:rPr lang="fr-FR" sz="1600" dirty="0"/>
              <a:t> le premier joueur à crier « Pas mou le caillou » gagne les points.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Cul de Chouette : Les 3 dés sont égaux.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Suite : Lorsque les dés se suivent, le dernier joueur à crier « Grelotte ça </a:t>
            </a:r>
            <a:r>
              <a:rPr lang="fr-FR" sz="1600" dirty="0" err="1"/>
              <a:t>picotte</a:t>
            </a:r>
            <a:r>
              <a:rPr lang="fr-FR" sz="1600" dirty="0"/>
              <a:t> » perd des points.</a:t>
            </a:r>
          </a:p>
          <a:p>
            <a:pPr marL="342900" indent="-342900">
              <a:buAutoNum type="arabicPeriod" startAt="2"/>
            </a:pPr>
            <a:r>
              <a:rPr lang="fr-FR" sz="1600" dirty="0" err="1"/>
              <a:t>Sirotage</a:t>
            </a:r>
            <a:r>
              <a:rPr lang="fr-FR" sz="1600" dirty="0"/>
              <a:t> : Le joueur a la possibilité de relancer un dé pour obtenir un Cul de Chouette (les joueurs parient alors sur le Cul de Chouette)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Civet Siroté : Gain d’un civet si le </a:t>
            </a:r>
            <a:r>
              <a:rPr lang="fr-FR" sz="1600" dirty="0" err="1"/>
              <a:t>Sirotage</a:t>
            </a:r>
            <a:r>
              <a:rPr lang="fr-FR" sz="1600" dirty="0"/>
              <a:t> est perdu.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Civet : Le joueur mise sur son prochain coup pour espérer gagner plus de points.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Néant : Ni Chouette, ni </a:t>
            </a:r>
            <a:r>
              <a:rPr lang="fr-FR" sz="1600" dirty="0" err="1"/>
              <a:t>Velute</a:t>
            </a:r>
            <a:r>
              <a:rPr lang="fr-FR" sz="1600" dirty="0"/>
              <a:t>, ni Chouette </a:t>
            </a:r>
            <a:r>
              <a:rPr lang="fr-FR" sz="1600" dirty="0" err="1"/>
              <a:t>Velute</a:t>
            </a:r>
            <a:r>
              <a:rPr lang="fr-FR" sz="1600" dirty="0"/>
              <a:t>, ni Cul de Chouette alors le joueur gagne une </a:t>
            </a:r>
            <a:r>
              <a:rPr lang="fr-FR" sz="1600" dirty="0" err="1"/>
              <a:t>grelottine</a:t>
            </a:r>
            <a:r>
              <a:rPr lang="fr-FR" sz="1600" dirty="0"/>
              <a:t> qui permet de défier un joueur (sauf s’il en a déjà une)</a:t>
            </a:r>
          </a:p>
          <a:p>
            <a:pPr marL="342900" indent="-342900">
              <a:buAutoNum type="arabicPeriod" startAt="2"/>
            </a:pPr>
            <a:r>
              <a:rPr lang="fr-FR" sz="1600" dirty="0" err="1"/>
              <a:t>Grelottine</a:t>
            </a:r>
            <a:r>
              <a:rPr lang="fr-FR" sz="1600" dirty="0"/>
              <a:t> : Crier </a:t>
            </a:r>
            <a:r>
              <a:rPr lang="fr-FR" sz="1600" dirty="0" err="1"/>
              <a:t>Grelottine</a:t>
            </a:r>
            <a:r>
              <a:rPr lang="fr-FR" sz="1600" dirty="0"/>
              <a:t> pour défier un autre joueur lors d’un Néant.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Bévue : Crier « Grelotte ça </a:t>
            </a:r>
            <a:r>
              <a:rPr lang="fr-FR" sz="1600" dirty="0" err="1"/>
              <a:t>picotte</a:t>
            </a:r>
            <a:r>
              <a:rPr lang="fr-FR" sz="1600" dirty="0"/>
              <a:t> » ou « Pas mou le caillou » alors qu’il n’était pas possible de le faire.</a:t>
            </a:r>
          </a:p>
          <a:p>
            <a:pPr marL="342900" indent="-342900">
              <a:buAutoNum type="arabicPeriod" startAt="2"/>
            </a:pPr>
            <a:r>
              <a:rPr lang="fr-FR" sz="1600" dirty="0"/>
              <a:t>Doublette : S’il y a beaucoup de joueur</a:t>
            </a:r>
            <a:r>
              <a:rPr lang="fr-FR" sz="1600"/>
              <a:t>, ils peuvent </a:t>
            </a:r>
            <a:r>
              <a:rPr lang="fr-FR" sz="1600" dirty="0"/>
              <a:t>se mettre par deux.</a:t>
            </a:r>
          </a:p>
          <a:p>
            <a:pPr marL="342900" indent="-342900">
              <a:buAutoNum type="arabicPeriod" startAt="2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8B3FCA-0AAF-404D-AFCD-4293FC098137}"/>
              </a:ext>
            </a:extLst>
          </p:cNvPr>
          <p:cNvSpPr txBox="1"/>
          <p:nvPr/>
        </p:nvSpPr>
        <p:spPr>
          <a:xfrm rot="842946">
            <a:off x="5682700" y="843873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Mais de toute façon ce qui compte c’est les valeurs »</a:t>
            </a:r>
          </a:p>
        </p:txBody>
      </p:sp>
    </p:spTree>
    <p:extLst>
      <p:ext uri="{BB962C8B-B14F-4D97-AF65-F5344CB8AC3E}">
        <p14:creationId xmlns:p14="http://schemas.microsoft.com/office/powerpoint/2010/main" val="411140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E9761-A0EA-41AC-93AE-94F49715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4039970" cy="1325562"/>
          </a:xfrm>
        </p:spPr>
        <p:txBody>
          <a:bodyPr/>
          <a:lstStyle/>
          <a:p>
            <a:r>
              <a:rPr lang="fr-FR" dirty="0"/>
              <a:t>Démonstration </a:t>
            </a:r>
          </a:p>
        </p:txBody>
      </p:sp>
      <p:pic>
        <p:nvPicPr>
          <p:cNvPr id="5" name="20200210_081522">
            <a:hlinkClick r:id="" action="ppaction://media"/>
            <a:extLst>
              <a:ext uri="{FF2B5EF4-FFF2-40B4-BE49-F238E27FC236}">
                <a16:creationId xmlns:a16="http://schemas.microsoft.com/office/drawing/2014/main" id="{44BA3DC0-F39F-482F-9B4A-5362A4B2DB0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125" y="1828800"/>
            <a:ext cx="8102600" cy="4351338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2107BC6-1F3C-4129-B07B-2E939C117A1E}"/>
              </a:ext>
            </a:extLst>
          </p:cNvPr>
          <p:cNvSpPr txBox="1"/>
          <p:nvPr/>
        </p:nvSpPr>
        <p:spPr>
          <a:xfrm rot="842946">
            <a:off x="5933564" y="705374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Mais il faudrait quand même faire un tour </a:t>
            </a:r>
          </a:p>
          <a:p>
            <a:r>
              <a:rPr lang="fr-FR" dirty="0"/>
              <a:t>pour rien parce que je me représente pas bien… »</a:t>
            </a:r>
          </a:p>
        </p:txBody>
      </p:sp>
    </p:spTree>
    <p:extLst>
      <p:ext uri="{BB962C8B-B14F-4D97-AF65-F5344CB8AC3E}">
        <p14:creationId xmlns:p14="http://schemas.microsoft.com/office/powerpoint/2010/main" val="6831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716EA-0F28-416D-94E0-547E9C74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46412"/>
            <a:ext cx="9692640" cy="617532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9A1B2-850A-44C8-A177-C2AFF3F9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46372"/>
            <a:ext cx="8595360" cy="1468073"/>
          </a:xfrm>
        </p:spPr>
        <p:txBody>
          <a:bodyPr/>
          <a:lstStyle/>
          <a:p>
            <a:r>
              <a:rPr lang="fr-FR" dirty="0"/>
              <a:t>Règles du jeu : </a:t>
            </a:r>
            <a:r>
              <a:rPr lang="fr-FR" dirty="0">
                <a:hlinkClick r:id="rId2"/>
              </a:rPr>
              <a:t>https://lecoindujeu.com/jeu-de-societe/le-cul-de-chouette/</a:t>
            </a:r>
            <a:endParaRPr lang="fr-FR" dirty="0"/>
          </a:p>
          <a:p>
            <a:r>
              <a:rPr lang="fr-FR" dirty="0" err="1"/>
              <a:t>Kaamelott</a:t>
            </a:r>
            <a:r>
              <a:rPr lang="fr-FR" dirty="0"/>
              <a:t> Livre I Episode 57</a:t>
            </a:r>
          </a:p>
          <a:p>
            <a:r>
              <a:rPr lang="fr-FR" dirty="0"/>
              <a:t>Dépôt Git : </a:t>
            </a:r>
            <a:r>
              <a:rPr lang="fr-FR" dirty="0">
                <a:hlinkClick r:id="rId3"/>
              </a:rPr>
              <a:t>https://github.com/EloiRiviere/DevOps_java_project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femme, assis, homme, souriant&#10;&#10;Description générée automatiquement">
            <a:extLst>
              <a:ext uri="{FF2B5EF4-FFF2-40B4-BE49-F238E27FC236}">
                <a16:creationId xmlns:a16="http://schemas.microsoft.com/office/drawing/2014/main" id="{28C39B4C-AF10-4128-B496-7F7FD2766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137704"/>
            <a:ext cx="1016000" cy="14119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799B08A1-843B-4558-BF27-B841D376DF44}"/>
              </a:ext>
            </a:extLst>
          </p:cNvPr>
          <p:cNvSpPr txBox="1">
            <a:spLocks/>
          </p:cNvSpPr>
          <p:nvPr/>
        </p:nvSpPr>
        <p:spPr>
          <a:xfrm>
            <a:off x="1237488" y="3013936"/>
            <a:ext cx="9692640" cy="755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Annexes</a:t>
            </a:r>
          </a:p>
        </p:txBody>
      </p:sp>
      <p:pic>
        <p:nvPicPr>
          <p:cNvPr id="7" name="Image 6" descr="Une image contenant moniteur, écran, capture d’écran, afficher&#10;&#10;Description générée automatiquement">
            <a:extLst>
              <a:ext uri="{FF2B5EF4-FFF2-40B4-BE49-F238E27FC236}">
                <a16:creationId xmlns:a16="http://schemas.microsoft.com/office/drawing/2014/main" id="{87287251-CDF3-4FB6-B9AB-E9096889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02" y="3860800"/>
            <a:ext cx="4174544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7105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389</Words>
  <Application>Microsoft Office PowerPoint</Application>
  <PresentationFormat>Grand écran</PresentationFormat>
  <Paragraphs>42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Century Schoolbook</vt:lpstr>
      <vt:lpstr>Wingdings 2</vt:lpstr>
      <vt:lpstr>Vue</vt:lpstr>
      <vt:lpstr>Le Cul de Chouette</vt:lpstr>
      <vt:lpstr>Sommaire</vt:lpstr>
      <vt:lpstr>Le contexte</vt:lpstr>
      <vt:lpstr>Les règles du jeu </vt:lpstr>
      <vt:lpstr>Démonstration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cul de chouette</dc:title>
  <dc:creator>Paul</dc:creator>
  <cp:lastModifiedBy>Eloi Rivière</cp:lastModifiedBy>
  <cp:revision>19</cp:revision>
  <dcterms:created xsi:type="dcterms:W3CDTF">2020-02-10T05:29:35Z</dcterms:created>
  <dcterms:modified xsi:type="dcterms:W3CDTF">2020-02-10T09:01:53Z</dcterms:modified>
</cp:coreProperties>
</file>